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90a944f78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90a944f78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90a944f78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90a944f78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90a944f78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90a944f78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90a944f78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90a944f78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90a944f78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90a944f78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90a944f78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90a944f78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90a944f78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90a944f78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90a944f78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90a944f78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90a944f78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90a944f78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90a944f78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90a944f78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0a944f78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0a944f78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d90a944f78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d90a944f78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90a944f78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90a944f78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90a944f78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90a944f78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90a944f78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90a944f78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0a944f78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0a944f78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90a944f78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90a944f78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0a944f78_0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0a944f78_0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90a944f78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90a944f78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90a944f78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90a944f78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90a944f78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90a944f78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90a944f78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90a944f78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Strokes 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Mohammed Al-Shalchy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300" y="2789125"/>
            <a:ext cx="2976701" cy="235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Numerical Correlations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6228" l="19158" r="24592" t="26873"/>
          <a:stretch/>
        </p:blipFill>
        <p:spPr>
          <a:xfrm>
            <a:off x="0" y="1704175"/>
            <a:ext cx="9144001" cy="34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Relationship Check: Age vs Marriage Status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strong correlation 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14671" l="18819" r="49159" t="34703"/>
          <a:stretch/>
        </p:blipFill>
        <p:spPr>
          <a:xfrm>
            <a:off x="4572000" y="1677050"/>
            <a:ext cx="4571999" cy="34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 One Hot Encoding</a:t>
            </a:r>
            <a:endParaRPr/>
          </a:p>
        </p:txBody>
      </p:sp>
      <p:sp>
        <p:nvSpPr>
          <p:cNvPr id="156" name="Google Shape;156;p2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5921" l="18649" r="9511" t="24162"/>
          <a:stretch/>
        </p:blipFill>
        <p:spPr>
          <a:xfrm>
            <a:off x="0" y="2265775"/>
            <a:ext cx="9144001" cy="283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4">
            <a:alphaModFix/>
          </a:blip>
          <a:srcRect b="62694" l="18650" r="24762" t="24160"/>
          <a:stretch/>
        </p:blipFill>
        <p:spPr>
          <a:xfrm>
            <a:off x="0" y="1589975"/>
            <a:ext cx="9144001" cy="67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Preprocessing: Ordinal Encoder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e = OrdinalEncoder()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67591" l="18974" r="30181" t="24157"/>
          <a:stretch/>
        </p:blipFill>
        <p:spPr>
          <a:xfrm>
            <a:off x="4044825" y="1919075"/>
            <a:ext cx="4649174" cy="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4">
            <a:alphaModFix/>
          </a:blip>
          <a:srcRect b="16772" l="18481" r="10080" t="27779"/>
          <a:stretch/>
        </p:blipFill>
        <p:spPr>
          <a:xfrm>
            <a:off x="0" y="2433300"/>
            <a:ext cx="9144001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Declaring X and y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22495" l="18481" r="10080" t="24783"/>
          <a:stretch/>
        </p:blipFill>
        <p:spPr>
          <a:xfrm>
            <a:off x="0" y="1661575"/>
            <a:ext cx="9144001" cy="34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Imbalanced Datasets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29544" l="18727" r="48369" t="29214"/>
          <a:stretch/>
        </p:blipFill>
        <p:spPr>
          <a:xfrm>
            <a:off x="0" y="1708050"/>
            <a:ext cx="4572000" cy="34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 rotWithShape="1">
          <a:blip r:embed="rId4">
            <a:alphaModFix/>
          </a:blip>
          <a:srcRect b="37786" l="18656" r="48761" t="23347"/>
          <a:stretch/>
        </p:blipFill>
        <p:spPr>
          <a:xfrm>
            <a:off x="4572000" y="1708050"/>
            <a:ext cx="4572000" cy="34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SMOTE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</a:t>
            </a:r>
            <a:r>
              <a:rPr lang="en"/>
              <a:t>rom imblearn.over_sampling import SMOTE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250" y="1677050"/>
            <a:ext cx="3890751" cy="34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 rotWithShape="1">
          <a:blip r:embed="rId3">
            <a:alphaModFix/>
          </a:blip>
          <a:srcRect b="17077" l="18819" r="10081" t="24158"/>
          <a:stretch/>
        </p:blipFill>
        <p:spPr>
          <a:xfrm>
            <a:off x="0" y="1677050"/>
            <a:ext cx="9144001" cy="34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Results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27321" l="18649" r="48988" t="31093"/>
          <a:stretch/>
        </p:blipFill>
        <p:spPr>
          <a:xfrm>
            <a:off x="0" y="1661575"/>
            <a:ext cx="4571999" cy="34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4">
            <a:alphaModFix/>
          </a:blip>
          <a:srcRect b="5026" l="18651" r="51020" t="22651"/>
          <a:stretch/>
        </p:blipFill>
        <p:spPr>
          <a:xfrm>
            <a:off x="4572000" y="1661575"/>
            <a:ext cx="4571999" cy="340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Regression: PCA</a:t>
            </a:r>
            <a:endParaRPr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 b="42693" l="18818" r="53564" t="37303"/>
          <a:stretch/>
        </p:blipFill>
        <p:spPr>
          <a:xfrm>
            <a:off x="0" y="1686675"/>
            <a:ext cx="4571999" cy="177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 rotWithShape="1">
          <a:blip r:embed="rId4">
            <a:alphaModFix/>
          </a:blip>
          <a:srcRect b="19184" l="18988" r="51869" t="25969"/>
          <a:stretch/>
        </p:blipFill>
        <p:spPr>
          <a:xfrm>
            <a:off x="4572000" y="1686675"/>
            <a:ext cx="4571999" cy="34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5">
            <a:alphaModFix/>
          </a:blip>
          <a:srcRect b="58060" l="19163" r="55930" t="25063"/>
          <a:stretch/>
        </p:blipFill>
        <p:spPr>
          <a:xfrm>
            <a:off x="0" y="3458700"/>
            <a:ext cx="4571999" cy="16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it possible to make predic</a:t>
            </a:r>
            <a:r>
              <a:rPr lang="en"/>
              <a:t>tions on the likelihood of someone having a </a:t>
            </a:r>
            <a:r>
              <a:rPr lang="en"/>
              <a:t>stroke</a:t>
            </a:r>
            <a:r>
              <a:rPr lang="en"/>
              <a:t> or not?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</a:t>
            </a:r>
            <a:r>
              <a:rPr lang="en"/>
              <a:t>factors</a:t>
            </a:r>
            <a:r>
              <a:rPr lang="en"/>
              <a:t> could lead to someone suffering a stroke? Is it age? Gender? Weight?</a:t>
            </a:r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050" y="3181529"/>
            <a:ext cx="3487948" cy="1961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</a:t>
            </a:r>
            <a:r>
              <a:rPr lang="en"/>
              <a:t>egression PCA Results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 rotWithShape="1">
          <a:blip r:embed="rId3">
            <a:alphaModFix/>
          </a:blip>
          <a:srcRect b="34553" l="18650" r="45769" t="27475"/>
          <a:stretch/>
        </p:blipFill>
        <p:spPr>
          <a:xfrm>
            <a:off x="0" y="1677050"/>
            <a:ext cx="4571999" cy="346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 rotWithShape="1">
          <a:blip r:embed="rId4">
            <a:alphaModFix/>
          </a:blip>
          <a:srcRect b="6223" l="18480" r="48988" t="24162"/>
          <a:stretch/>
        </p:blipFill>
        <p:spPr>
          <a:xfrm>
            <a:off x="4572000" y="1677050"/>
            <a:ext cx="4571999" cy="34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KNN: Grid Search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39377" l="18991" r="34923" t="26570"/>
          <a:stretch/>
        </p:blipFill>
        <p:spPr>
          <a:xfrm>
            <a:off x="0" y="1661575"/>
            <a:ext cx="9144001" cy="34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KNN: Results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/>
          <p:cNvPicPr preferRelativeResize="0"/>
          <p:nvPr/>
        </p:nvPicPr>
        <p:blipFill rotWithShape="1">
          <a:blip r:embed="rId3">
            <a:alphaModFix/>
          </a:blip>
          <a:srcRect b="24311" l="18312" r="50000" t="35609"/>
          <a:stretch/>
        </p:blipFill>
        <p:spPr>
          <a:xfrm>
            <a:off x="0" y="1661575"/>
            <a:ext cx="4571999" cy="348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 rotWithShape="1">
          <a:blip r:embed="rId4">
            <a:alphaModFix/>
          </a:blip>
          <a:srcRect b="5324" l="18311" r="51698" t="24159"/>
          <a:stretch/>
        </p:blipFill>
        <p:spPr>
          <a:xfrm>
            <a:off x="4572000" y="1649725"/>
            <a:ext cx="4571999" cy="34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possible to build a model that would do an okay job at predicting whether someone is likely to have a stroke or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KNN performed the worst out of all the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provided the best overall model for predicting whether someone is likely to have a stroke or not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Logistic Regression with the PCA modification does a better job at finding people who are likely to have a stroke, but has a high false positive rate.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Shape: (5110, 12)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b="9975" l="18986" r="11717" t="31996"/>
          <a:stretch/>
        </p:blipFill>
        <p:spPr>
          <a:xfrm>
            <a:off x="2807575" y="2160300"/>
            <a:ext cx="6336427" cy="298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7734" l="18483" r="56440" t="50000"/>
          <a:stretch/>
        </p:blipFill>
        <p:spPr>
          <a:xfrm>
            <a:off x="0" y="1708050"/>
            <a:ext cx="3920874" cy="34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(2)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6173" l="18650" r="52038" t="29276"/>
          <a:stretch/>
        </p:blipFill>
        <p:spPr>
          <a:xfrm>
            <a:off x="0" y="1708050"/>
            <a:ext cx="4571999" cy="343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4">
            <a:alphaModFix/>
          </a:blip>
          <a:srcRect b="55650" l="18990" r="56272" t="24761"/>
          <a:stretch/>
        </p:blipFill>
        <p:spPr>
          <a:xfrm>
            <a:off x="4834950" y="1919075"/>
            <a:ext cx="3859049" cy="27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Cleaning(3)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31541" l="18649" r="48988" t="26267"/>
          <a:stretch/>
        </p:blipFill>
        <p:spPr>
          <a:xfrm>
            <a:off x="0" y="1816500"/>
            <a:ext cx="3580050" cy="332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17070" l="18987" r="26118" t="33806"/>
          <a:stretch/>
        </p:blipFill>
        <p:spPr>
          <a:xfrm>
            <a:off x="3734975" y="1919075"/>
            <a:ext cx="5409025" cy="317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Stroke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13155" l="19069" r="58474" t="53995"/>
          <a:stretch/>
        </p:blipFill>
        <p:spPr>
          <a:xfrm>
            <a:off x="5206050" y="1919075"/>
            <a:ext cx="3487951" cy="27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27023" l="19160" r="48647" t="29278"/>
          <a:stretch/>
        </p:blipFill>
        <p:spPr>
          <a:xfrm>
            <a:off x="0" y="1816500"/>
            <a:ext cx="4494099" cy="332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Analysis: Categorical</a:t>
            </a:r>
            <a:endParaRPr/>
          </a:p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30033" l="18818" r="48312" t="26570"/>
          <a:stretch/>
        </p:blipFill>
        <p:spPr>
          <a:xfrm>
            <a:off x="0" y="1506437"/>
            <a:ext cx="3005548" cy="1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 rotWithShape="1">
          <a:blip r:embed="rId4">
            <a:alphaModFix/>
          </a:blip>
          <a:srcRect b="24612" l="19158" r="44585" t="31993"/>
          <a:stretch/>
        </p:blipFill>
        <p:spPr>
          <a:xfrm>
            <a:off x="3005550" y="1506425"/>
            <a:ext cx="3192724" cy="18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19187" l="18480" r="45261" t="37304"/>
          <a:stretch/>
        </p:blipFill>
        <p:spPr>
          <a:xfrm>
            <a:off x="6198275" y="1506425"/>
            <a:ext cx="2945724" cy="187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 rotWithShape="1">
          <a:blip r:embed="rId6">
            <a:alphaModFix/>
          </a:blip>
          <a:srcRect b="24611" l="18820" r="47294" t="32375"/>
          <a:stretch/>
        </p:blipFill>
        <p:spPr>
          <a:xfrm>
            <a:off x="0" y="3377175"/>
            <a:ext cx="3005548" cy="178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7">
            <a:alphaModFix/>
          </a:blip>
          <a:srcRect b="19485" l="18482" r="44581" t="35007"/>
          <a:stretch/>
        </p:blipFill>
        <p:spPr>
          <a:xfrm>
            <a:off x="3005550" y="3361850"/>
            <a:ext cx="3192724" cy="1781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8">
            <a:alphaModFix/>
          </a:blip>
          <a:srcRect b="24913" l="18992" r="44749" t="32294"/>
          <a:stretch/>
        </p:blipFill>
        <p:spPr>
          <a:xfrm>
            <a:off x="6198275" y="3377175"/>
            <a:ext cx="2945724" cy="17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</a:t>
            </a:r>
            <a:r>
              <a:rPr lang="en"/>
              <a:t>ysis: Numerical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28224" l="18821" r="48648" t="27480"/>
          <a:stretch/>
        </p:blipFill>
        <p:spPr>
          <a:xfrm>
            <a:off x="0" y="1537525"/>
            <a:ext cx="2974550" cy="185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4">
            <a:alphaModFix/>
          </a:blip>
          <a:srcRect b="25217" l="18821" r="48648" t="30488"/>
          <a:stretch/>
        </p:blipFill>
        <p:spPr>
          <a:xfrm>
            <a:off x="2974550" y="1537525"/>
            <a:ext cx="2974550" cy="17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 rotWithShape="1">
          <a:blip r:embed="rId5">
            <a:alphaModFix/>
          </a:blip>
          <a:srcRect b="16172" l="18821" r="48648" t="39533"/>
          <a:stretch/>
        </p:blipFill>
        <p:spPr>
          <a:xfrm>
            <a:off x="5949100" y="1537525"/>
            <a:ext cx="3194900" cy="17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 rotWithShape="1">
          <a:blip r:embed="rId6">
            <a:alphaModFix/>
          </a:blip>
          <a:srcRect b="27327" l="18985" r="57958" t="33497"/>
          <a:stretch/>
        </p:blipFill>
        <p:spPr>
          <a:xfrm>
            <a:off x="0" y="3396725"/>
            <a:ext cx="3487101" cy="174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